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ZneHuQxBSNH+TB86wYDiwveaw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71" d="100"/>
          <a:sy n="71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086e3fa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086e3fa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1546f4f9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71546f4f9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1546f4f9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1546f4f9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1546f4f9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71546f4f9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1546f4f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1546f4f9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1546f4f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1546f4f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1546f4f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1546f4f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1546f4f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71546f4f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1546f4f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71546f4f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1546f4f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1546f4f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1546f4f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1546f4f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1546f4f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1546f4f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1546f4f9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1546f4f9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1546f4f9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1546f4f9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1546f4f9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1546f4f9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086e3fa8c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086e3fa8c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086e3fa8c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086e3fa8c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086e3fa8c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086e3fa8c_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086e3fa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086e3fa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6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6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6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6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6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6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6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6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6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6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6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6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6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6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6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6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6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6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6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6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title"/>
          </p:nvPr>
        </p:nvSpPr>
        <p:spPr>
          <a:xfrm>
            <a:off x="2592925" y="382063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Mini Project CV </a:t>
            </a:r>
            <a:b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Real-Time Object Detection Doctor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Strange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Nama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Anggota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Kelompok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 –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Kelas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Jatayu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 dirty="0"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Indra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Saepudin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Ramanda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Kholisandra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Izati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Nuramadanti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Bintari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Inayah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Khasnaputri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086e3fa8c_8_26"/>
          <p:cNvSpPr txBox="1">
            <a:spLocks noGrp="1"/>
          </p:cNvSpPr>
          <p:nvPr>
            <p:ph type="title"/>
          </p:nvPr>
        </p:nvSpPr>
        <p:spPr>
          <a:xfrm>
            <a:off x="2591000" y="94235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pengkondisian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terbaca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17086e3fa8c_8_26"/>
          <p:cNvSpPr txBox="1">
            <a:spLocks noGrp="1"/>
          </p:cNvSpPr>
          <p:nvPr>
            <p:ph type="body" idx="1"/>
          </p:nvPr>
        </p:nvSpPr>
        <p:spPr>
          <a:xfrm>
            <a:off x="2589200" y="1650150"/>
            <a:ext cx="8915400" cy="426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dapat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US" sz="2100" i="1" dirty="0">
                <a:latin typeface="Times New Roman"/>
                <a:ea typeface="Times New Roman"/>
                <a:cs typeface="Times New Roman"/>
                <a:sym typeface="Times New Roman"/>
              </a:rPr>
              <a:t>tracking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oleh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system,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beberapa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seperti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powerpoint-nya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Kita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tetapkan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dahulu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lebar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tangkapan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g17086e3fa8c_8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0" y="3232632"/>
            <a:ext cx="8915400" cy="306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1546f4f90_0_2"/>
          <p:cNvSpPr txBox="1">
            <a:spLocks noGrp="1"/>
          </p:cNvSpPr>
          <p:nvPr>
            <p:ph type="title"/>
          </p:nvPr>
        </p:nvSpPr>
        <p:spPr>
          <a:xfrm>
            <a:off x="2591000" y="26156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menggeser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slide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171546f4f90_0_2"/>
          <p:cNvSpPr txBox="1">
            <a:spLocks noGrp="1"/>
          </p:cNvSpPr>
          <p:nvPr>
            <p:ph type="body" idx="1"/>
          </p:nvPr>
        </p:nvSpPr>
        <p:spPr>
          <a:xfrm>
            <a:off x="2589200" y="1542550"/>
            <a:ext cx="8915400" cy="436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bagian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menerapkan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fungsi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apabila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ibu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diacungkan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beralih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sedangkan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kelingking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diacungkan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berganti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sebelumnya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Nilai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matriks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fingers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merepresentasikan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jari-jari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Jika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nilainya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1,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artinya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terangkat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namun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jika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nilainya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0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berarti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masih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menggenggam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2" name="Google Shape;232;g171546f4f90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0" y="3558775"/>
            <a:ext cx="6081475" cy="33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1546f4f90_0_8"/>
          <p:cNvSpPr txBox="1">
            <a:spLocks noGrp="1"/>
          </p:cNvSpPr>
          <p:nvPr>
            <p:ph type="title"/>
          </p:nvPr>
        </p:nvSpPr>
        <p:spPr>
          <a:xfrm>
            <a:off x="2591000" y="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Menambahkan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aksi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menggeser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pointer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g171546f4f90_0_8"/>
          <p:cNvSpPr txBox="1">
            <a:spLocks noGrp="1"/>
          </p:cNvSpPr>
          <p:nvPr>
            <p:ph type="body" idx="1"/>
          </p:nvPr>
        </p:nvSpPr>
        <p:spPr>
          <a:xfrm>
            <a:off x="2589200" y="1281000"/>
            <a:ext cx="8915400" cy="55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telunjuk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tengah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terangkat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menggerakan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pointer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powerpoint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Namun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jika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hanya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mengacungkan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telunjuk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saja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melakukan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seperti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slide-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Seperti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sebelumnya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menginisialisasi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nilai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matriks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sebuah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list.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g171546f4f9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3" y="3141050"/>
            <a:ext cx="8211874" cy="34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1546f4f90_0_14"/>
          <p:cNvSpPr txBox="1">
            <a:spLocks noGrp="1"/>
          </p:cNvSpPr>
          <p:nvPr>
            <p:ph type="title"/>
          </p:nvPr>
        </p:nvSpPr>
        <p:spPr>
          <a:xfrm>
            <a:off x="2591000" y="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aksi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menghapus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coretan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buat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171546f4f90_0_14"/>
          <p:cNvSpPr txBox="1">
            <a:spLocks noGrp="1"/>
          </p:cNvSpPr>
          <p:nvPr>
            <p:ph type="body" idx="1"/>
          </p:nvPr>
        </p:nvSpPr>
        <p:spPr>
          <a:xfrm>
            <a:off x="2589200" y="1281000"/>
            <a:ext cx="8915400" cy="463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Nah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jika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tadi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perintah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agar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juga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perintah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agar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menghapus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coretan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buat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mengangkat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3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yaitu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telunjuk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tengah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manis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secara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bersamaan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secara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sejajar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kepala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6" name="Google Shape;246;g171546f4f9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0" y="2917550"/>
            <a:ext cx="5402334" cy="29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1546f4f90_0_22"/>
          <p:cNvSpPr txBox="1">
            <a:spLocks noGrp="1"/>
          </p:cNvSpPr>
          <p:nvPr>
            <p:ph type="title"/>
          </p:nvPr>
        </p:nvSpPr>
        <p:spPr>
          <a:xfrm>
            <a:off x="2591000" y="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Mengatur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agar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coretan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buat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tidak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saling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menyatu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garisnya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g171546f4f90_0_22"/>
          <p:cNvSpPr txBox="1">
            <a:spLocks noGrp="1"/>
          </p:cNvSpPr>
          <p:nvPr>
            <p:ph type="body" idx="1"/>
          </p:nvPr>
        </p:nvSpPr>
        <p:spPr>
          <a:xfrm>
            <a:off x="2589200" y="1565250"/>
            <a:ext cx="8915400" cy="434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melakukan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percobaan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coretan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power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pointnya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mengalami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sebuah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kendala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dimana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buah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garis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memiliki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posisi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berbeda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garis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tambahan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menghubungkan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ke-2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garis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tersebut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buat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sebuah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fungsi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dimana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setiap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kali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titik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koordinat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notasi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satu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notasi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lain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dikumpulkan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dipisahkan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list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bersarang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3" name="Google Shape;253;g171546f4f9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0" y="3613950"/>
            <a:ext cx="89118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1546f4f90_0_28"/>
          <p:cNvSpPr txBox="1">
            <a:spLocks noGrp="1"/>
          </p:cNvSpPr>
          <p:nvPr>
            <p:ph type="title"/>
          </p:nvPr>
        </p:nvSpPr>
        <p:spPr>
          <a:xfrm>
            <a:off x="2591000" y="357468"/>
            <a:ext cx="8911800" cy="9235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Menggabungkan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antara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171546f4f90_0_28"/>
          <p:cNvSpPr txBox="1">
            <a:spLocks noGrp="1"/>
          </p:cNvSpPr>
          <p:nvPr>
            <p:ph type="body" idx="1"/>
          </p:nvPr>
        </p:nvSpPr>
        <p:spPr>
          <a:xfrm>
            <a:off x="2589200" y="1359525"/>
            <a:ext cx="8915400" cy="455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memudahkan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mengontrol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gesture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terekam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capture video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secara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real time,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terletak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di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pojok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kanan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atas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Sehingga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secara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leluasa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melihat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melihat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apakah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terbaca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kameranya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atau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tidak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0" name="Google Shape;260;g171546f4f9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0" y="3107998"/>
            <a:ext cx="8911800" cy="180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1546f4f90_0_34"/>
          <p:cNvSpPr txBox="1">
            <a:spLocks noGrp="1"/>
          </p:cNvSpPr>
          <p:nvPr>
            <p:ph type="title"/>
          </p:nvPr>
        </p:nvSpPr>
        <p:spPr>
          <a:xfrm>
            <a:off x="2591000" y="161364"/>
            <a:ext cx="8911800" cy="111964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Menampilkan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monitor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program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dijalankan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171546f4f90_0_34"/>
          <p:cNvSpPr txBox="1">
            <a:spLocks noGrp="1"/>
          </p:cNvSpPr>
          <p:nvPr>
            <p:ph type="body" idx="1"/>
          </p:nvPr>
        </p:nvSpPr>
        <p:spPr>
          <a:xfrm>
            <a:off x="2589200" y="1281000"/>
            <a:ext cx="8915400" cy="54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Jika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dirasa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settingan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diatur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semua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tinggal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tampilkan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tangkapan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monitor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melakukan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Akan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terdapat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dimana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pertama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tangkapan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kedua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tampilan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beserta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kecil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capture video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seperti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pertama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namun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lebih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kecil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ukurannya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terletak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di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pojok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kanan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atas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selesai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mengetikkan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huruf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“q”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menstop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program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aplikasinya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g171546f4f9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89" y="3912389"/>
            <a:ext cx="5908525" cy="2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1546f4f90_0_40"/>
          <p:cNvSpPr txBox="1">
            <a:spLocks noGrp="1"/>
          </p:cNvSpPr>
          <p:nvPr>
            <p:ph type="title"/>
          </p:nvPr>
        </p:nvSpPr>
        <p:spPr>
          <a:xfrm>
            <a:off x="2591000" y="174812"/>
            <a:ext cx="8911800" cy="6258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Hasil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Program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g171546f4f90_0_40"/>
          <p:cNvSpPr txBox="1">
            <a:spLocks noGrp="1"/>
          </p:cNvSpPr>
          <p:nvPr>
            <p:ph type="body" idx="1"/>
          </p:nvPr>
        </p:nvSpPr>
        <p:spPr>
          <a:xfrm>
            <a:off x="2589200" y="876125"/>
            <a:ext cx="8915400" cy="503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Tampilan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pertama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nya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4" name="Google Shape;274;g171546f4f90_0_40"/>
          <p:cNvPicPr preferRelativeResize="0"/>
          <p:nvPr/>
        </p:nvPicPr>
        <p:blipFill rotWithShape="1">
          <a:blip r:embed="rId3">
            <a:alphaModFix/>
          </a:blip>
          <a:srcRect l="3988" t="596" r="6573" b="4715"/>
          <a:stretch/>
        </p:blipFill>
        <p:spPr>
          <a:xfrm>
            <a:off x="2589200" y="1479176"/>
            <a:ext cx="8459201" cy="48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1546f4f90_0_46"/>
          <p:cNvSpPr txBox="1">
            <a:spLocks noGrp="1"/>
          </p:cNvSpPr>
          <p:nvPr>
            <p:ph type="body" idx="1"/>
          </p:nvPr>
        </p:nvSpPr>
        <p:spPr>
          <a:xfrm>
            <a:off x="2589200" y="151050"/>
            <a:ext cx="8915400" cy="576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Tampilan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0" name="Google Shape;280;g171546f4f90_0_46"/>
          <p:cNvPicPr preferRelativeResize="0"/>
          <p:nvPr/>
        </p:nvPicPr>
        <p:blipFill rotWithShape="1">
          <a:blip r:embed="rId3">
            <a:alphaModFix/>
          </a:blip>
          <a:srcRect l="23539" r="23928" b="3278"/>
          <a:stretch/>
        </p:blipFill>
        <p:spPr>
          <a:xfrm>
            <a:off x="2589200" y="685799"/>
            <a:ext cx="5900225" cy="59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1546f4f90_0_52"/>
          <p:cNvSpPr txBox="1">
            <a:spLocks noGrp="1"/>
          </p:cNvSpPr>
          <p:nvPr>
            <p:ph type="body" idx="1"/>
          </p:nvPr>
        </p:nvSpPr>
        <p:spPr>
          <a:xfrm>
            <a:off x="2589200" y="151050"/>
            <a:ext cx="8915400" cy="576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Gesture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mengangkat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menggerakan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pointer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nya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6" name="Google Shape;286;g171546f4f90_0_52"/>
          <p:cNvPicPr preferRelativeResize="0"/>
          <p:nvPr/>
        </p:nvPicPr>
        <p:blipFill rotWithShape="1">
          <a:blip r:embed="rId3">
            <a:alphaModFix/>
          </a:blip>
          <a:srcRect l="23417" t="-1087" r="23803" b="2205"/>
          <a:stretch/>
        </p:blipFill>
        <p:spPr>
          <a:xfrm>
            <a:off x="2589200" y="566600"/>
            <a:ext cx="5718950" cy="5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Pengenalan CV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🠶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 = Computer Vision, (Open Source Computer Vision Library) adalah sebuah pustaka perangkat lunak yang ditujukan untuk pengolahan citra dinamis secara real-time , yang dibuat oleh Intel, dan sekarang didukung oleh Willow Garage dan Itseez.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 menggunakan kecerdasan buatan untuk “melihat” dan mengartikan data visual dalam penggunaan kamera, server edge, atau cloud.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 yaitu ilmu yang dapat memungkinkan sebuah computer bisa melihat benda atau objek yang berada di sekitarnya. 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1546f4f90_0_58"/>
          <p:cNvSpPr txBox="1">
            <a:spLocks noGrp="1"/>
          </p:cNvSpPr>
          <p:nvPr>
            <p:ph type="body" idx="1"/>
          </p:nvPr>
        </p:nvSpPr>
        <p:spPr>
          <a:xfrm>
            <a:off x="2589200" y="287000"/>
            <a:ext cx="8915400" cy="562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telunjuk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halaman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g171546f4f90_0_58"/>
          <p:cNvPicPr preferRelativeResize="0"/>
          <p:nvPr/>
        </p:nvPicPr>
        <p:blipFill rotWithShape="1">
          <a:blip r:embed="rId3">
            <a:alphaModFix/>
          </a:blip>
          <a:srcRect l="23417" r="23803" b="2619"/>
          <a:stretch/>
        </p:blipFill>
        <p:spPr>
          <a:xfrm>
            <a:off x="2589200" y="762725"/>
            <a:ext cx="5876126" cy="60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1546f4f90_0_64"/>
          <p:cNvSpPr txBox="1">
            <a:spLocks noGrp="1"/>
          </p:cNvSpPr>
          <p:nvPr>
            <p:ph type="body" idx="1"/>
          </p:nvPr>
        </p:nvSpPr>
        <p:spPr>
          <a:xfrm>
            <a:off x="2589200" y="241700"/>
            <a:ext cx="8915400" cy="566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Menghapus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coretan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mengangkat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3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secara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bersamaan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sejajar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g171546f4f90_0_64"/>
          <p:cNvPicPr preferRelativeResize="0"/>
          <p:nvPr/>
        </p:nvPicPr>
        <p:blipFill rotWithShape="1">
          <a:blip r:embed="rId3">
            <a:alphaModFix/>
          </a:blip>
          <a:srcRect l="23541" r="24050" b="2619"/>
          <a:stretch/>
        </p:blipFill>
        <p:spPr>
          <a:xfrm>
            <a:off x="2589200" y="1027200"/>
            <a:ext cx="5581551" cy="58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1546f4f90_0_70"/>
          <p:cNvSpPr txBox="1">
            <a:spLocks noGrp="1"/>
          </p:cNvSpPr>
          <p:nvPr>
            <p:ph type="body" idx="1"/>
          </p:nvPr>
        </p:nvSpPr>
        <p:spPr>
          <a:xfrm>
            <a:off x="2589200" y="151050"/>
            <a:ext cx="8915400" cy="576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Menampilkan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mengangkat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kelingking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4" name="Google Shape;304;g171546f4f90_0_70"/>
          <p:cNvPicPr preferRelativeResize="0"/>
          <p:nvPr/>
        </p:nvPicPr>
        <p:blipFill rotWithShape="1">
          <a:blip r:embed="rId3">
            <a:alphaModFix/>
          </a:blip>
          <a:srcRect l="23416" t="1299" r="23675" b="1735"/>
          <a:stretch/>
        </p:blipFill>
        <p:spPr>
          <a:xfrm>
            <a:off x="2589200" y="818500"/>
            <a:ext cx="5861048" cy="6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1546f4f90_0_76"/>
          <p:cNvSpPr txBox="1">
            <a:spLocks noGrp="1"/>
          </p:cNvSpPr>
          <p:nvPr>
            <p:ph type="body" idx="1"/>
          </p:nvPr>
        </p:nvSpPr>
        <p:spPr>
          <a:xfrm>
            <a:off x="2589200" y="135950"/>
            <a:ext cx="8915400" cy="661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Mengembalikan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sebelumnya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mengangkat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ibu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g171546f4f90_0_76"/>
          <p:cNvPicPr preferRelativeResize="0"/>
          <p:nvPr/>
        </p:nvPicPr>
        <p:blipFill rotWithShape="1">
          <a:blip r:embed="rId3">
            <a:alphaModFix/>
          </a:blip>
          <a:srcRect l="24901" r="22442" b="1516"/>
          <a:stretch/>
        </p:blipFill>
        <p:spPr>
          <a:xfrm>
            <a:off x="2749225" y="758725"/>
            <a:ext cx="5800599" cy="60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1546f4f90_0_8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Kesimpulan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171546f4f90_0_8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dibuatnya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project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diharapkan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membantu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bagi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orang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sedang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melakukan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di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depan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publik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agar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menyampaikan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materi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tidak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perlu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harus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mengklik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laptop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mengganti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Cukup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jari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maka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mengganti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sebuah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pola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menjadi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lebih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fleksibel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karena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fokus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materi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audien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tanpa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repot-repot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bolak-balik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laptop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mengganti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slide.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Pengertian CV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🠶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Computer Vision adalah domain Artificial Intelligence yang bertujuan meniru kemampuan manusia dalam melihat dan memproses data visual.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Computer Vision merupakan domain yang mencoba mengajari computer cara untuk “melihat” dan mengekstraksi informasi data visual.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Computer vision memungkinkan mesin untuk mengenali dan menganalisis item dengan cara yang sama seperti yang dilakukan manusia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Computer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Vision Real-Time Object Detection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Doctor Strange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🠶"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Awal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mula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penamaan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terinspirasi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sebuah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film doctor strange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dikarenakan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menyerupai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adegan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doctor strange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saat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mengeluarkan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mantra.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Kita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seperti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layaknya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tokoh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Doctor Strange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sedang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mengeluarkan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spell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atau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mantra.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Selain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bersifat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unik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hal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dapat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membantu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seseorang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mengontrol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PPT agar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sekalian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menjelaskan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materi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2591000" y="321329"/>
            <a:ext cx="89118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Pembuatan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Project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Python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1"/>
          </p:nvPr>
        </p:nvSpPr>
        <p:spPr>
          <a:xfrm>
            <a:off x="2589200" y="1438201"/>
            <a:ext cx="8915400" cy="4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dibangun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bahasa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pemrograman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Python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teks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editor Visual Studio Code.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Langkah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awal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pembuatannya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adalah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mengimpor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beberapa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library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dibutuhkan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. Library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HandDetector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mentracking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pergerakan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library cv2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mengelola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mengkalkulasi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pergerakan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terekam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dari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library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membuat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program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bisa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beberapa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fungsi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tertanam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Sistem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Operasi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milik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library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perhitungan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matematika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terkandung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program.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90" name="Google Shape;19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0" y="4246899"/>
            <a:ext cx="8529650" cy="18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086e3fa8c_8_2"/>
          <p:cNvSpPr txBox="1">
            <a:spLocks noGrp="1"/>
          </p:cNvSpPr>
          <p:nvPr>
            <p:ph type="title"/>
          </p:nvPr>
        </p:nvSpPr>
        <p:spPr>
          <a:xfrm>
            <a:off x="2591000" y="2002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Men Setting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lebar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merekam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pergerakan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g17086e3fa8c_8_2"/>
          <p:cNvSpPr txBox="1">
            <a:spLocks noGrp="1"/>
          </p:cNvSpPr>
          <p:nvPr>
            <p:ph type="body" idx="1"/>
          </p:nvPr>
        </p:nvSpPr>
        <p:spPr>
          <a:xfrm>
            <a:off x="2589200" y="1635025"/>
            <a:ext cx="8915400" cy="522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width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height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mengatur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lebar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jendela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ditampilkan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monitor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gestureThreshold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adalah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nantinya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sebagai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penanda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area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terdaftar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sebagi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pembaca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folderPath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sebagai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lokasi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file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Di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camera Setup,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implementasikan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width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height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fungsi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cap set.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g17086e3fa8c_8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0" y="3801974"/>
            <a:ext cx="4933125" cy="30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086e3fa8c_8_8"/>
          <p:cNvSpPr txBox="1">
            <a:spLocks noGrp="1"/>
          </p:cNvSpPr>
          <p:nvPr>
            <p:ph type="title"/>
          </p:nvPr>
        </p:nvSpPr>
        <p:spPr>
          <a:xfrm>
            <a:off x="2591000" y="154779"/>
            <a:ext cx="8911800" cy="78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Pembuatan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beberapa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17086e3fa8c_8_8"/>
          <p:cNvSpPr txBox="1">
            <a:spLocks noGrp="1"/>
          </p:cNvSpPr>
          <p:nvPr>
            <p:ph type="body" idx="1"/>
          </p:nvPr>
        </p:nvSpPr>
        <p:spPr>
          <a:xfrm>
            <a:off x="2589200" y="1135425"/>
            <a:ext cx="8915400" cy="477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Beberapa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sebagai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penampung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value-value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nantinya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digunakan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pengolahan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data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atau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processing.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Seperti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imgList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sebagai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penampung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banyaknya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slide, delay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mengatur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kecepatan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pembacaan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drawMode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mengatur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mode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dimana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menggambar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tertentu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lain-lain.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g17086e3fa8c_8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0" y="2861304"/>
            <a:ext cx="7035650" cy="31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086e3fa8c_8_14"/>
          <p:cNvSpPr txBox="1">
            <a:spLocks noGrp="1"/>
          </p:cNvSpPr>
          <p:nvPr>
            <p:ph type="title"/>
          </p:nvPr>
        </p:nvSpPr>
        <p:spPr>
          <a:xfrm>
            <a:off x="2591000" y="260785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Mengambil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jumlah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gambar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ditayangkan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g17086e3fa8c_8_14"/>
          <p:cNvSpPr txBox="1">
            <a:spLocks noGrp="1"/>
          </p:cNvSpPr>
          <p:nvPr>
            <p:ph type="body" idx="1"/>
          </p:nvPr>
        </p:nvSpPr>
        <p:spPr>
          <a:xfrm>
            <a:off x="2589200" y="1695575"/>
            <a:ext cx="8915400" cy="42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kode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mengambil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gambar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disediakan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bahan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Gambar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dilabeli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urutan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angka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dihitung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berapa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jumlahnya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juga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dilakukan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penyortiran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berdasarkan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angka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paling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kecil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awalan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pertamanya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g17086e3fa8c_8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0" y="3717000"/>
            <a:ext cx="7642675" cy="14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086e3fa8c_8_20"/>
          <p:cNvSpPr txBox="1">
            <a:spLocks noGrp="1"/>
          </p:cNvSpPr>
          <p:nvPr>
            <p:ph type="title"/>
          </p:nvPr>
        </p:nvSpPr>
        <p:spPr>
          <a:xfrm>
            <a:off x="2591000" y="185074"/>
            <a:ext cx="8911800" cy="113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40" dirty="0" err="1">
                <a:latin typeface="Times New Roman"/>
                <a:ea typeface="Times New Roman"/>
                <a:cs typeface="Times New Roman"/>
                <a:sym typeface="Times New Roman"/>
              </a:rPr>
              <a:t>Mengambil</a:t>
            </a:r>
            <a:r>
              <a:rPr lang="en-US" sz="364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4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364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40" dirty="0" err="1">
                <a:latin typeface="Times New Roman"/>
                <a:ea typeface="Times New Roman"/>
                <a:cs typeface="Times New Roman"/>
                <a:sym typeface="Times New Roman"/>
              </a:rPr>
              <a:t>menampilkan</a:t>
            </a:r>
            <a:r>
              <a:rPr lang="en-US" sz="364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40" dirty="0" err="1">
                <a:latin typeface="Times New Roman"/>
                <a:ea typeface="Times New Roman"/>
                <a:cs typeface="Times New Roman"/>
                <a:sym typeface="Times New Roman"/>
              </a:rPr>
              <a:t>isi</a:t>
            </a:r>
            <a:r>
              <a:rPr lang="en-US" sz="364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364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364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4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3640" dirty="0">
                <a:latin typeface="Times New Roman"/>
                <a:ea typeface="Times New Roman"/>
                <a:cs typeface="Times New Roman"/>
                <a:sym typeface="Times New Roman"/>
              </a:rPr>
              <a:t> monitor</a:t>
            </a:r>
            <a:endParaRPr sz="364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17086e3fa8c_8_20"/>
          <p:cNvSpPr txBox="1">
            <a:spLocks noGrp="1"/>
          </p:cNvSpPr>
          <p:nvPr>
            <p:ph type="body" idx="1"/>
          </p:nvPr>
        </p:nvSpPr>
        <p:spPr>
          <a:xfrm>
            <a:off x="2589200" y="1316975"/>
            <a:ext cx="8915400" cy="554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Setelah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beberapa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sudah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kumpulkan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1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akan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mencoba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menampilkannya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depan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monitor.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i="1" dirty="0">
                <a:latin typeface="Times New Roman"/>
                <a:ea typeface="Times New Roman"/>
                <a:cs typeface="Times New Roman"/>
                <a:sym typeface="Times New Roman"/>
              </a:rPr>
              <a:t>success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terdapat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fungsi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menampilkan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hasil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video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realtime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depan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layar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monitor.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pada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imgCurrent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berisi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i="1" dirty="0">
                <a:latin typeface="Times New Roman"/>
                <a:ea typeface="Times New Roman"/>
                <a:cs typeface="Times New Roman"/>
                <a:sym typeface="Times New Roman"/>
              </a:rPr>
              <a:t>path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gambar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presentasi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setiap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urutan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dari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slide-slide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tersebut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Selanjutnya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di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variabel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hands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berfungsi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mendeteksi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gestur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tangan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tertangkap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kamera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17086e3fa8c_8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4" y="4042129"/>
            <a:ext cx="8396150" cy="28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1054</Words>
  <Application>Microsoft Office PowerPoint</Application>
  <PresentationFormat>Widescreen</PresentationFormat>
  <Paragraphs>53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Century Gothic</vt:lpstr>
      <vt:lpstr>Arial</vt:lpstr>
      <vt:lpstr>Noto Sans Symbols</vt:lpstr>
      <vt:lpstr>Times New Roman</vt:lpstr>
      <vt:lpstr>Wisp</vt:lpstr>
      <vt:lpstr>Mini Project CV  Real-Time Object Detection Doctor Strange</vt:lpstr>
      <vt:lpstr>Pengenalan CV</vt:lpstr>
      <vt:lpstr>Pengertian CV</vt:lpstr>
      <vt:lpstr>Computer Vision Real-Time Object Detection Doctor Strange</vt:lpstr>
      <vt:lpstr>Pembuatan Project Menggunakan Python</vt:lpstr>
      <vt:lpstr>Men Setting lebar kamera yang akan merekam pergerakan gestur kita</vt:lpstr>
      <vt:lpstr>Pembuatan beberapa variabel</vt:lpstr>
      <vt:lpstr>Mengambil jumlah gambar untuk ditayangkan pada slide presentasi</vt:lpstr>
      <vt:lpstr>Mengambil dan menampilkan isi slide ke layar monitor</vt:lpstr>
      <vt:lpstr>Membuat pengkondisian saat gestur tangan sudah terbaca</vt:lpstr>
      <vt:lpstr>Menggunakan gestur jari untuk menggeser slide</vt:lpstr>
      <vt:lpstr>Menambahkan aksi menggambar dan menggeser pointer</vt:lpstr>
      <vt:lpstr>Membuat aksi menghapus coretan yang kita buat</vt:lpstr>
      <vt:lpstr>Mengatur agar coretan yang kita buat tidak saling menyatu garisnya</vt:lpstr>
      <vt:lpstr>Menggabungkan antara slide dengan kamera</vt:lpstr>
      <vt:lpstr>Menampilkan jendela slide dan kamera ke layar monitor saat program dijalankan</vt:lpstr>
      <vt:lpstr>Hasil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CV  Presentation Like Doctor Strange</dc:title>
  <dc:creator>ASUS</dc:creator>
  <cp:lastModifiedBy>ASUS</cp:lastModifiedBy>
  <cp:revision>8</cp:revision>
  <dcterms:created xsi:type="dcterms:W3CDTF">2022-10-21T13:16:20Z</dcterms:created>
  <dcterms:modified xsi:type="dcterms:W3CDTF">2022-10-23T14:38:20Z</dcterms:modified>
</cp:coreProperties>
</file>